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0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2" r:id="rId57"/>
    <p:sldId id="311" r:id="rId58"/>
    <p:sldId id="313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19EEC-2A2B-8F52-3EC0-696FC54F8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C11E23-6C04-6303-A283-D1384D015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0F8A17-761B-96A9-C31A-613D2C8E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2BC641-6D16-FB7A-52C2-2E9320423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1CB51C-9B2D-4AD5-EB8F-9CC06DF4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36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1FC85-5E56-C3C7-CF2F-63D2A73F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BF2F33-30DD-CD10-BEBD-D4B7C8072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5845F0-9404-F309-2CD6-6BF146A5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E1E017-1701-3285-6364-5913B15F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EA821A-F846-87A4-6F93-9C9DF26A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8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6211E8D-492D-9B95-3AE6-4B0F28E010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D3EEA8-F9E6-342F-21FF-C5FE35EEA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02C793-E4DD-0D2F-8769-D2520421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155FFD-68F6-9480-82B0-36D2BE43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C5CDB2-0E7D-EB47-DCC3-DB14EDAE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49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BC09E-39E3-1DC2-C110-4774CDF7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0C920F-B347-DDB4-6626-FDB3ED14F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B0B95-C666-F574-BBAE-2D6241B2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5AE1A9-7DB1-51A2-FC1F-EC75D2601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6FDDF8-8045-6EFF-A3BC-93B9A8BC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6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04278-C4BA-511B-497D-BFAF371B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A9DE0E-70A1-427B-61B4-3F75B52A6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1A31A-9169-3524-23DA-DD217E1C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8E642-AAC8-F5BE-4FCC-7C67498D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9EC9FF-E1E6-54C6-24BF-1D59D227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90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981C4-4C57-A6EA-3046-2E79852D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DA4B51-2792-014B-2F16-6C104C085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8F806F-AA10-B00B-2680-A0BC49548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03452C-BC25-8410-185D-87AAEFC3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708EBA-3882-9C6F-1D75-407B9B37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F59D63-AC00-6AEB-4785-20CB1B61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30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658F0-DCEB-D51A-BB7F-498EBC5C2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438EA6-4ABF-6E6F-71EF-4745761A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27069E-8297-D7EC-EFAE-8DE3BA089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9FE964-8D7F-9DBC-304C-249C1903B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80D94F-A07E-9F65-6629-445B4F71E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E45430-D8D3-C79D-3891-B918B4E2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082D95-CDDF-EC4C-AF42-EBBA4919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D02696-09B6-3181-DBA9-3CF61788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93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6696D-4DA0-4C64-3200-685473BC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9C9EEB-0CB3-EB09-674D-0872C9B7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B475DE-E116-294F-53F2-DC14A557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1E4D5-9F11-9842-6495-C505A05A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363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A3F579-6919-F429-985B-16088AA4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1107E7-C11D-6E24-A1B3-27FF7A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F3C1E0-2CF3-D502-C8B1-A0599A78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19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83285-AEBA-2167-7F3B-FF288541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F3EDB6-7160-7056-1452-D81CF7FF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42E7B0-C8A4-AEC6-56C6-77368A3A8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B74CFC-D3E7-C5E4-78AE-9DFDE849B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44DA71-2265-C0A6-065F-B91C5D1F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5F5B0-AB24-3CE0-7FA7-6FABB11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7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F4E31-5FD5-C15A-BEE8-E060F0C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FE13A5-8AC3-8F16-C2A5-A6C407AAB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ACE6A6-3D8D-05D9-5436-CE0111057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A2136D-AF85-0CE4-86EF-FDF1D8B8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997E90-C90E-4DC2-93B3-52FF030CC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63D8E7-7032-6153-9164-C1096E38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1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DD615C-07A9-20F4-8ACD-C5BF6E3B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5D1C6-A470-13C9-B895-C317435BE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FCF8A3-6EAA-1B57-7E7B-19BC8995E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A5740-A87C-46A1-82C8-E978921FA11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86BF4-FB24-1948-6FAF-BB9FCCA9B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D6D28-1551-14D1-1E75-CCE7767AD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1F708-94C3-44C9-A353-55476B3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69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F57BF-52A8-A4F5-C617-1E0E6160F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851B43-821D-747C-64DB-74218B86C6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1F5BDB-9EBD-1E9C-30E7-32D31014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0"/>
            <a:ext cx="1201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05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DF8DC-4243-3C1F-B60F-DED0F4B7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A8CD86-96FA-2DE7-DBF6-AFD40330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19393E-2878-8B32-90BF-430BB433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4"/>
            <a:ext cx="12192000" cy="68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3873F-4DD9-8385-6917-9608F1AE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C9426D-BDFB-1336-93EB-CAF27BD67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11FFDD-D873-6A90-F8D9-FC2208384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2"/>
            <a:ext cx="12192000" cy="68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FBA82-A353-3767-0B53-62847A84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8074E6-6434-593E-50A2-70EA9A772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32ED6C-547A-A0C8-DE87-DC1110DBA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" y="0"/>
            <a:ext cx="12179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3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2AEC8-1047-B5F0-7C2B-B2B5CEFA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CE5DA-9D28-1822-75FB-8D4F3160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17474D-BF53-FC75-B0F2-17D5180B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2"/>
            <a:ext cx="12192000" cy="68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1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1AFCA-62A2-E613-A311-4AC75D62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5A8DB5-2BCF-A791-CA29-EEFCA2050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4A657F-8CF9-CFEE-AA34-DE4668BA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4"/>
            <a:ext cx="12192000" cy="681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57348-31F4-DBA4-5C7B-A3D13787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8DEC73-1C70-E7AC-DBA1-EC16E6B2D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3D1412-0C68-BF78-CDC4-C5B6BD25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6"/>
            <a:ext cx="12192000" cy="68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94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76A7A-B8C5-4DBE-A130-827477C2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4FC7CB-243A-9B70-CEC0-39DA20DCC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1ED30A-BEFF-FD8A-8882-2B7D10DC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90"/>
            <a:ext cx="12192000" cy="681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7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975DD-B35C-857D-49F1-2CF7D46DF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45F649-48AE-9DFD-9168-107EE9569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606E75-BD4D-CB31-81EF-6420D3A7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" y="0"/>
            <a:ext cx="12188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18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49E67-A2BB-C62B-578E-CFE9F3C3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74D07-61D8-B5FA-FB37-BC1D67A5A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A5879A-B146-A7ED-4DEE-7D39CC50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47"/>
            <a:ext cx="12192000" cy="67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3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26A67-A533-FB27-5052-E315F3D4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9B956-7967-5BFB-A52F-CAC1238D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6FEA15-CF1C-E5A3-9EF7-DB411616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" y="0"/>
            <a:ext cx="12174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9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EE882-98C1-5219-8C36-052BF682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A635B3-9399-546A-B1C1-4DA0A40B6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3D6C42-E1BC-24C0-E8B1-06B3F628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51"/>
            <a:ext cx="12192000" cy="67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56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EAD55-90FE-7F65-9950-5184C26A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F350F-C735-67D0-4F00-91F2CD379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60B0D2-4543-0CB3-3D85-B1E7D52A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6"/>
            <a:ext cx="12192000" cy="68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80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29477-538D-481B-14D9-3D6D5D9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63B4A3-4855-11BD-E339-DA4377D9A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D15FFE-260B-90B2-456E-102AA2A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4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27BC1-9E4F-A119-34D3-2A066B58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A9CF41-6B69-F291-6D46-81B8A5F6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C81CD1-3C03-F1AE-E7C6-1D9CC1AF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6"/>
            <a:ext cx="12192000" cy="68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8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B36BC-90FD-9EE4-BC97-906E4453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89FEAB-9F1C-E8B1-9756-D26937C1F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637CD1-C582-0E16-7F1C-BDF91BC0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85"/>
            <a:ext cx="12192000" cy="68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2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50C70-C68A-37AD-8E3F-6765E4E4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E696D0-F92A-FD3B-6836-62056500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D55AF3-D91C-6FCD-5191-EFD22521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2"/>
            <a:ext cx="12192000" cy="682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7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BF781-743A-C32C-0A2E-6DF1DFDD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0DEC30-CC2D-138F-B85A-9A10915C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2E87E-902F-A75D-3BAE-83CD324E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8"/>
            <a:ext cx="12192000" cy="68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1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77C60-4AAA-CA43-E830-BE7369E8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83757-B0B6-46E3-CF97-1FA2CEFC0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D8672B-2194-D7C6-C568-C85AF1C1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2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57846-B5F1-D762-5672-088630D1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E70F1-BB7E-54FC-CD5E-4B8B4B44A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25A729-25EC-7D66-32A7-AB34417D8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73"/>
            <a:ext cx="12192000" cy="68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5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03672-10DC-DBB8-3778-5752BA63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0E20ED-C3AF-6734-3827-C4C83A0F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D4F820-F6DC-E869-48DD-2F74E0DF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0"/>
            <a:ext cx="12192000" cy="683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02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F302E-088D-0F0D-D1DE-A6E1CBB6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7E297F-8AA8-90AF-FDCC-B0F6F6390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95571-C81E-FA3F-65EA-01B0E8DE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6"/>
            <a:ext cx="12192000" cy="68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4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1237B-7648-7033-F339-D6F401CB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9ABB4-13F8-0EC5-9F47-CB4FDDAB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BB92D7-10C8-4895-440A-B2B44AAB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61"/>
            <a:ext cx="12192000" cy="67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6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8B7BE-2068-3717-E5B8-A0220202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6AB19-8FC4-DE36-AF17-69DD3DFC4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D7F653-D115-1E30-C04F-86C12FD4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4"/>
            <a:ext cx="12192000" cy="68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1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E0715-8B37-C586-27D3-0A151A14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1917A4-D0B1-B90B-7C45-5C96D41FF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7E2CE5-BD3C-0C45-214E-03735C04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2"/>
            <a:ext cx="12192000" cy="68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86CDC-863A-9E8D-6653-B8F035CA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2B966-DFE8-85CE-5C54-CA2503D14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A9C833-C7B9-79E0-A694-47A9A935F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1"/>
            <a:ext cx="12192000" cy="68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2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3AACB-314E-4ACF-2F62-D4B93045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8AB5E-A48E-16DA-16BD-498DAAC25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8B61E9-C228-7B7E-B21A-02F39FA3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6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36B4A-52D6-BD84-AB50-B5C817C1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7263E-145B-A02C-ADAC-2FD9747FB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975E62-A110-601A-8579-9647648D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3"/>
            <a:ext cx="12192000" cy="68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2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D2D27-943F-5FBB-A120-4D886C2B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18DE97-4318-232D-0F7E-C2DDE8AF0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20DFBA-BAC1-2CEE-FD96-69D56959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9"/>
            <a:ext cx="12192000" cy="681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28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862E3-186C-8D88-8F0A-B5AB97C8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DE4CC-6A11-3D2C-6820-7A5477245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439CE2-8861-05F6-1887-C302D3B27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4"/>
            <a:ext cx="12192000" cy="68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49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12F4A-B1DB-7B40-9313-6E29EA3E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D585D-9D6A-4437-2D89-1C0F81EB6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099F6D-15DC-D4C1-EB46-1EC15EA89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8"/>
            <a:ext cx="12192000" cy="684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82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6D80F-C540-4F29-05F6-C9C6A218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ED49D0-A663-F419-EC0A-458F0ED08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612B4D-1002-5D22-E595-24D7F1B2E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6"/>
            <a:ext cx="12192000" cy="68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27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D89D-761B-3823-C96B-D198ACE2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54581-7DFC-2A3E-C756-EE95BE4B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6CCC18-7EA4-DB61-1D24-5D1C94F7F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4"/>
            <a:ext cx="12192000" cy="681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30682-A05B-2F4E-444B-1CB0FA10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EEA06-D3EB-30DC-0B6D-30FCD03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36F6DF-E922-1B6C-AB25-00A8BBD43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68"/>
            <a:ext cx="12192000" cy="68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14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F2F5E-CDA0-9505-EA2F-D1532974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0DBA8-F734-3F6B-8557-F4CD7CE4F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D68082-1D4C-55E1-1DB9-089AE8E4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0"/>
            <a:ext cx="12192000" cy="683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7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C5CD1-FA9A-7E49-15D7-62FEFD99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805354-C1A2-CACD-0672-178B002F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660D88-5EB5-032F-27F6-CE0AD6EF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5"/>
            <a:ext cx="12192000" cy="68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3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105AC-2070-7209-E5D3-FCDF51D2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D1CDBB-410E-7E28-1CEF-925C8EE52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E39BE5-5A55-B85B-C8A2-2D9C0426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6"/>
            <a:ext cx="12192000" cy="68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76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F6698-ACEA-4C5A-5387-03056F63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E2018E-5B3C-ACDB-7539-C2874BAE0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144AC-98A1-B597-CA5D-183752E9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4"/>
            <a:ext cx="12192000" cy="68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62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D4964-7CC4-8A9B-6E47-DECFC95C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219E0-4E7F-C2C7-C9CE-65E833630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AF3905-D8E9-A536-D0B7-BD93A151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83"/>
            <a:ext cx="12192000" cy="68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16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DBB81-39E8-B538-0EF3-DFA3AB64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B7846-DFF7-6E38-C177-3E0D07217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1341C5-E93F-3213-3FD9-DB46AAAC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93"/>
            <a:ext cx="12192000" cy="68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2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BB8A0-9FD4-7A44-47EC-FCFC95BB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9AEBA1-948F-9464-FBBF-66CD32A14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A471D7-C0F7-E46C-22DF-44755985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8"/>
            <a:ext cx="12192000" cy="68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7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2D6BB-2418-2491-AAC6-6BD17319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30C717-3850-D25B-8B6B-89446BFF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51C17A-8A40-0845-0C72-D1D16DBC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1"/>
            <a:ext cx="12192000" cy="68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69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2D6BB-2418-2491-AAC6-6BD17319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30C717-3850-D25B-8B6B-89446BFF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076BEE-5BEA-275A-37DF-D69F31749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2"/>
            <a:ext cx="12192000" cy="68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47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A291B-56F7-CF38-FAB1-E95640C1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DC492-3BC4-8BFD-F17B-BBB631966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B26164-A317-9547-2611-A06E7F3C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2"/>
            <a:ext cx="12192000" cy="682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2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30682-A05B-2F4E-444B-1CB0FA10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EEA06-D3EB-30DC-0B6D-30FCD03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C67DB9-A9B4-E0AF-5D9F-B50F0DDC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5"/>
            <a:ext cx="12192000" cy="676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1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BC10F-0ECF-B411-F763-F6A06826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D1DD4-1C65-47FA-B481-737999C1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86F1A0-9C1D-CB2B-6342-95098CBC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53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9BB8C-9303-17E5-7EC2-03F53361E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3CC46-B1F0-8287-E497-555A063D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5BF9E-9660-2C2D-7486-23CC6FD7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2"/>
            <a:ext cx="12192000" cy="682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02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F9FD0-E8D1-B9BA-E1D7-54BF6D55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5338A-F507-FC31-AB1E-45C745D3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2A0F44-80D5-4C63-7D9C-2FCCCE91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28"/>
            <a:ext cx="12192000" cy="67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77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9615A-D2A5-64EB-3276-8B5FD9D6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051AB-78DE-8E85-9030-C8DFD8A3B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6181B8-55E2-D375-4EF1-383AFCF5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85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A9FBA-6635-1F91-68B5-51D47CBC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B1294-8652-B09B-8E55-3F01CD0D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275363-CBF9-EDB3-8A04-9062379E8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9"/>
            <a:ext cx="12192000" cy="681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32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E7BEC-591F-F8C4-915A-A6EC3C5D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CFCEA-80DD-2E13-2BBA-07CE4F35B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267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99A74C-8DA2-527B-4050-E5F2DD1B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2C8F14-BE9D-77D7-A4F9-E4922345F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909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A7D12-D238-A490-5681-952770D3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E7B45F-FFE6-022A-EFC9-D14AEE6F9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932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746A2-1705-0027-52ED-3564D7AA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848A8F-75AC-2CE3-3672-43F07A320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81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94DF-2286-B123-2E29-1DF0E4C4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584D00-D834-B68A-4B6E-24E5594BA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F64F2C-D638-A344-8D47-FDC50F5C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18"/>
            <a:ext cx="12192000" cy="68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1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5719D-0402-DB2D-47A5-20EE501C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48F250-6C46-F933-B861-ED64AC62A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317E1B-A855-C8F6-43FE-75770380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85"/>
            <a:ext cx="12192000" cy="68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51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DE449-2FE1-0637-B458-97237DA0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4DD880-5937-8BE7-BEF6-E45EF6921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71D040-F4B3-AA66-2F8B-74024824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7"/>
            <a:ext cx="12192000" cy="680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00434-817F-C4A8-31EF-DA3803D7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6B2FE5-5F97-681E-B235-3FD6092FE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726E5A-D0BF-13AE-0236-548DC855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66"/>
            <a:ext cx="12192000" cy="67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9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0</Words>
  <Application>Microsoft Office PowerPoint</Application>
  <PresentationFormat>宽屏</PresentationFormat>
  <Paragraphs>0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松</dc:creator>
  <cp:lastModifiedBy>李 松</cp:lastModifiedBy>
  <cp:revision>1</cp:revision>
  <dcterms:created xsi:type="dcterms:W3CDTF">2023-09-25T02:35:06Z</dcterms:created>
  <dcterms:modified xsi:type="dcterms:W3CDTF">2023-09-25T06:17:18Z</dcterms:modified>
</cp:coreProperties>
</file>